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83" r:id="rId3"/>
    <p:sldId id="258" r:id="rId4"/>
    <p:sldId id="261" r:id="rId5"/>
    <p:sldId id="259" r:id="rId6"/>
    <p:sldId id="262" r:id="rId7"/>
    <p:sldId id="264" r:id="rId8"/>
    <p:sldId id="285" r:id="rId9"/>
    <p:sldId id="266" r:id="rId10"/>
    <p:sldId id="265" r:id="rId11"/>
    <p:sldId id="267" r:id="rId12"/>
    <p:sldId id="268" r:id="rId13"/>
    <p:sldId id="269" r:id="rId14"/>
    <p:sldId id="271" r:id="rId15"/>
    <p:sldId id="270" r:id="rId16"/>
    <p:sldId id="274" r:id="rId17"/>
    <p:sldId id="275" r:id="rId18"/>
    <p:sldId id="273" r:id="rId19"/>
    <p:sldId id="276" r:id="rId20"/>
    <p:sldId id="284" r:id="rId21"/>
    <p:sldId id="281" r:id="rId22"/>
    <p:sldId id="286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E8E69-62DE-4CA5-ABFC-270C81AE243F}" type="datetimeFigureOut">
              <a:rPr lang="nl-NL" smtClean="0"/>
              <a:pPr/>
              <a:t>29-1-2014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B94C5-B2EE-4BB1-85A5-4B928D006D9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B94C5-B2EE-4BB1-85A5-4B928D006D99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262-150F-4B3A-826B-DE029124AA06}" type="datetimeFigureOut">
              <a:rPr lang="nl-NL" smtClean="0"/>
              <a:pPr/>
              <a:t>29-1-2014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D022-7B1A-4CF6-8176-64426883B6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262-150F-4B3A-826B-DE029124AA06}" type="datetimeFigureOut">
              <a:rPr lang="nl-NL" smtClean="0"/>
              <a:pPr/>
              <a:t>29-1-2014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D022-7B1A-4CF6-8176-64426883B6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262-150F-4B3A-826B-DE029124AA06}" type="datetimeFigureOut">
              <a:rPr lang="nl-NL" smtClean="0"/>
              <a:pPr/>
              <a:t>29-1-2014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D022-7B1A-4CF6-8176-64426883B6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262-150F-4B3A-826B-DE029124AA06}" type="datetimeFigureOut">
              <a:rPr lang="nl-NL" smtClean="0"/>
              <a:pPr/>
              <a:t>29-1-2014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D022-7B1A-4CF6-8176-64426883B6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262-150F-4B3A-826B-DE029124AA06}" type="datetimeFigureOut">
              <a:rPr lang="nl-NL" smtClean="0"/>
              <a:pPr/>
              <a:t>29-1-2014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D022-7B1A-4CF6-8176-64426883B6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262-150F-4B3A-826B-DE029124AA06}" type="datetimeFigureOut">
              <a:rPr lang="nl-NL" smtClean="0"/>
              <a:pPr/>
              <a:t>29-1-2014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D022-7B1A-4CF6-8176-64426883B6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262-150F-4B3A-826B-DE029124AA06}" type="datetimeFigureOut">
              <a:rPr lang="nl-NL" smtClean="0"/>
              <a:pPr/>
              <a:t>29-1-2014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D022-7B1A-4CF6-8176-64426883B6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262-150F-4B3A-826B-DE029124AA06}" type="datetimeFigureOut">
              <a:rPr lang="nl-NL" smtClean="0"/>
              <a:pPr/>
              <a:t>29-1-2014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D022-7B1A-4CF6-8176-64426883B6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262-150F-4B3A-826B-DE029124AA06}" type="datetimeFigureOut">
              <a:rPr lang="nl-NL" smtClean="0"/>
              <a:pPr/>
              <a:t>29-1-2014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D022-7B1A-4CF6-8176-64426883B6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262-150F-4B3A-826B-DE029124AA06}" type="datetimeFigureOut">
              <a:rPr lang="nl-NL" smtClean="0"/>
              <a:pPr/>
              <a:t>29-1-2014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D022-7B1A-4CF6-8176-64426883B6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262-150F-4B3A-826B-DE029124AA06}" type="datetimeFigureOut">
              <a:rPr lang="nl-NL" smtClean="0"/>
              <a:pPr/>
              <a:t>29-1-2014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D022-7B1A-4CF6-8176-64426883B6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8262-150F-4B3A-826B-DE029124AA06}" type="datetimeFigureOut">
              <a:rPr lang="nl-NL" smtClean="0"/>
              <a:pPr/>
              <a:t>29-1-2014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3D022-7B1A-4CF6-8176-64426883B6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ekers\Music\Giovanni%20Sollima\works\01%20Terra%20Aria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png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0" y="1916832"/>
            <a:ext cx="8892480" cy="49411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 smtClean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Freestyl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estyle Script" pitchFamily="66" charset="0"/>
                <a:ea typeface="+mn-ea"/>
                <a:cs typeface="+mn-cs"/>
              </a:rPr>
              <a:t>         </a:t>
            </a:r>
            <a:r>
              <a:rPr kumimoji="0" lang="en-US" sz="7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estyle Script" pitchFamily="66" charset="0"/>
                <a:ea typeface="+mn-ea"/>
                <a:cs typeface="+mn-cs"/>
              </a:rPr>
              <a:t>Another BREIL watch</a:t>
            </a:r>
            <a:endParaRPr kumimoji="0" lang="en-US" sz="7700" b="1" i="0" u="none" strike="noStrike" kern="1200" cap="none" spc="0" normalizeH="0" baseline="0" noProof="0" dirty="0" smtClean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eestyle Script" pitchFamily="66" charset="0"/>
              <a:ea typeface="+mn-ea"/>
              <a:cs typeface="+mn-cs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403648" y="2492896"/>
            <a:ext cx="7175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DESIGN TIME</a:t>
            </a:r>
          </a:p>
        </p:txBody>
      </p:sp>
      <p:pic>
        <p:nvPicPr>
          <p:cNvPr id="5" name="01 Terra Aria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6237312"/>
            <a:ext cx="304800" cy="3048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627784" y="619899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eestyle Script" pitchFamily="66" charset="0"/>
              </a:rPr>
              <a:t>                                                           Music: Terra Aria Giovanni </a:t>
            </a:r>
            <a:r>
              <a:rPr lang="en-US" dirty="0" err="1" smtClean="0">
                <a:solidFill>
                  <a:schemeClr val="bg1"/>
                </a:solidFill>
                <a:latin typeface="Freestyle Script" pitchFamily="66" charset="0"/>
              </a:rPr>
              <a:t>Sollima</a:t>
            </a:r>
            <a:endParaRPr lang="nl-NL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836712"/>
            <a:ext cx="2212874" cy="264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4" y="1875090"/>
            <a:ext cx="5328493" cy="442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1763688" y="1196752"/>
            <a:ext cx="3574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Freestyle Script" pitchFamily="66" charset="0"/>
              </a:rPr>
              <a:t>     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Freestyle Script" pitchFamily="66" charset="0"/>
              </a:rPr>
              <a:t>       </a:t>
            </a:r>
            <a:r>
              <a:rPr lang="en-US" sz="3200" dirty="0" smtClean="0">
                <a:solidFill>
                  <a:schemeClr val="bg1"/>
                </a:solidFill>
                <a:latin typeface="Freestyle Script" pitchFamily="66" charset="0"/>
              </a:rPr>
              <a:t>watch hands </a:t>
            </a:r>
            <a:endParaRPr lang="nl-NL" sz="3200" dirty="0"/>
          </a:p>
        </p:txBody>
      </p:sp>
    </p:spTree>
  </p:cSld>
  <p:clrMapOvr>
    <a:masterClrMapping/>
  </p:clrMapOvr>
  <p:transition advClick="0" advTm="751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682" y="1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51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682" y="1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51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681" y="0"/>
            <a:ext cx="5715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51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51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1"/>
            <a:ext cx="561136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05064"/>
            <a:ext cx="3414903" cy="256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51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180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0"/>
            <a:ext cx="5720333" cy="65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51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08720"/>
            <a:ext cx="1800225" cy="317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>
            <a:off x="899592" y="5275659"/>
            <a:ext cx="79854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Freestyle Script" pitchFamily="66" charset="0"/>
              </a:rPr>
              <a:t>  </a:t>
            </a:r>
            <a:r>
              <a:rPr lang="en-US" sz="6000" dirty="0" smtClean="0">
                <a:solidFill>
                  <a:schemeClr val="bg1"/>
                </a:solidFill>
                <a:latin typeface="Freestyle Script" pitchFamily="66" charset="0"/>
              </a:rPr>
              <a:t>Design …. point  -  line  -  circle  </a:t>
            </a:r>
            <a:endParaRPr lang="nl-NL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751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682" y="1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2623" y="1"/>
            <a:ext cx="5781666" cy="67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51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7606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251520" y="2564904"/>
            <a:ext cx="8892480" cy="2304256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  </a:t>
            </a:r>
          </a:p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             Time as an ornament </a:t>
            </a:r>
            <a:endParaRPr lang="nl-NL" sz="8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1762" y="0"/>
            <a:ext cx="574315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51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67544" y="4149080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Freestyle Script" pitchFamily="66" charset="0"/>
              </a:rPr>
              <a:t>                      </a:t>
            </a:r>
            <a:endParaRPr lang="nl-NL" sz="54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1876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292080" y="3429000"/>
            <a:ext cx="1876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1187624" y="2852936"/>
            <a:ext cx="65527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 smtClean="0">
                <a:solidFill>
                  <a:srgbClr val="FF0000"/>
                </a:solidFill>
                <a:latin typeface="Freestyle Script" pitchFamily="66" charset="0"/>
              </a:rPr>
              <a:t>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TIME</a:t>
            </a:r>
            <a:r>
              <a:rPr lang="en-US" sz="6000" dirty="0" smtClean="0">
                <a:solidFill>
                  <a:srgbClr val="FF0000"/>
                </a:solidFill>
                <a:latin typeface="Freestyle Script" pitchFamily="66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Freestyle Script" pitchFamily="66" charset="0"/>
              </a:rPr>
              <a:t>a movement in space</a:t>
            </a:r>
            <a:endParaRPr lang="nl-NL" sz="66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1876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1876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1876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93096"/>
            <a:ext cx="1876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1876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66304"/>
            <a:ext cx="1876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509120"/>
            <a:ext cx="1876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25144"/>
            <a:ext cx="1876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20688"/>
            <a:ext cx="1876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51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7606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251520" y="2564904"/>
            <a:ext cx="8892480" cy="2304256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  </a:t>
            </a:r>
          </a:p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             Time as an ornament </a:t>
            </a:r>
            <a:endParaRPr lang="nl-NL" sz="8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1762" y="0"/>
            <a:ext cx="574315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620688"/>
            <a:ext cx="16478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005064"/>
            <a:ext cx="1514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Rekers\Pictures\designe time mei 2011 A\8 designe time Breil horloge mei 2011 - kopie (1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933056"/>
            <a:ext cx="2337356" cy="1942927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-82421"/>
            <a:ext cx="5688632" cy="694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Rekers\Pictures\designe time mei 2011 A\8 designe time Breil horloge mei 2011 - kopie (1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861048"/>
            <a:ext cx="2409364" cy="194292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762" y="0"/>
            <a:ext cx="574315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403920" y="2717304"/>
            <a:ext cx="8892480" cy="2304256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  </a:t>
            </a:r>
          </a:p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              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TIME  </a:t>
            </a:r>
            <a:r>
              <a:rPr lang="en-US" sz="8000" dirty="0" smtClean="0">
                <a:solidFill>
                  <a:schemeClr val="bg1"/>
                </a:solidFill>
                <a:latin typeface="Freestyle Script" pitchFamily="66" charset="0"/>
              </a:rPr>
              <a:t>as an ornament</a:t>
            </a:r>
            <a:endParaRPr lang="nl-NL" sz="80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8310" cy="4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899592" y="2132856"/>
            <a:ext cx="82444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eestyle Script" pitchFamily="66" charset="0"/>
              </a:rPr>
              <a:t>			EMIT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eestyle Script" pitchFamily="66" charset="0"/>
              </a:rPr>
              <a:t>			</a:t>
            </a:r>
            <a:r>
              <a:rPr lang="en-US" sz="6600" dirty="0" smtClean="0">
                <a:solidFill>
                  <a:schemeClr val="bg1"/>
                </a:solidFill>
                <a:latin typeface="Freestyle Script" pitchFamily="66" charset="0"/>
              </a:rPr>
              <a:t>another BREIL watch</a:t>
            </a:r>
          </a:p>
          <a:p>
            <a:r>
              <a:rPr lang="en-US" sz="6600" dirty="0" smtClean="0">
                <a:solidFill>
                  <a:schemeClr val="bg1"/>
                </a:solidFill>
                <a:latin typeface="Freestyle Script" pitchFamily="66" charset="0"/>
              </a:rPr>
              <a:t>			May 2011 </a:t>
            </a:r>
          </a:p>
          <a:p>
            <a:r>
              <a:rPr lang="en-US" sz="6600" dirty="0" smtClean="0">
                <a:solidFill>
                  <a:schemeClr val="bg1"/>
                </a:solidFill>
                <a:latin typeface="Freestyle Script" pitchFamily="66" charset="0"/>
              </a:rPr>
              <a:t>			by Erica </a:t>
            </a:r>
            <a:r>
              <a:rPr lang="en-US" sz="6600" dirty="0" err="1" smtClean="0">
                <a:solidFill>
                  <a:schemeClr val="bg1"/>
                </a:solidFill>
                <a:latin typeface="Freestyle Script" pitchFamily="66" charset="0"/>
              </a:rPr>
              <a:t>Rekers</a:t>
            </a:r>
            <a:endParaRPr lang="en-US" sz="6600" dirty="0" smtClean="0">
              <a:solidFill>
                <a:schemeClr val="bg1"/>
              </a:solidFill>
              <a:latin typeface="Freestyle Script" pitchFamily="66" charset="0"/>
            </a:endParaRPr>
          </a:p>
          <a:p>
            <a:r>
              <a:rPr lang="en-US" sz="6600" dirty="0" smtClean="0">
                <a:solidFill>
                  <a:schemeClr val="bg1"/>
                </a:solidFill>
                <a:latin typeface="Freestyle Script" pitchFamily="66" charset="0"/>
              </a:rPr>
              <a:t>    </a:t>
            </a:r>
            <a:endParaRPr lang="nl-NL" sz="6600" dirty="0"/>
          </a:p>
        </p:txBody>
      </p:sp>
    </p:spTree>
  </p:cSld>
  <p:clrMapOvr>
    <a:masterClrMapping/>
  </p:clrMapOvr>
  <p:transition advClick="0" advTm="18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2339752" y="5460326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Freestyle Script" pitchFamily="66" charset="0"/>
              </a:rPr>
              <a:t>  Mother earth and Planets</a:t>
            </a:r>
            <a:endParaRPr lang="nl-NL" sz="4000" dirty="0"/>
          </a:p>
        </p:txBody>
      </p:sp>
      <p:pic>
        <p:nvPicPr>
          <p:cNvPr id="3083" name="Picture 11" descr="http://2.bp.blogspot.com/_C5VMt0Sqis0/TMVZy0hvI3I/AAAAAAAAFdE/fU66pPcADKE/s1600/Plane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952" y="0"/>
            <a:ext cx="9201952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51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836712"/>
            <a:ext cx="48482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3203848" y="5460326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Freestyle Script" pitchFamily="66" charset="0"/>
              </a:rPr>
              <a:t>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Freestyle Script" pitchFamily="66" charset="0"/>
              </a:rPr>
              <a:t>                 Earth </a:t>
            </a:r>
            <a:endParaRPr lang="nl-NL" sz="3600" dirty="0"/>
          </a:p>
        </p:txBody>
      </p:sp>
    </p:spTree>
  </p:cSld>
  <p:clrMapOvr>
    <a:masterClrMapping/>
  </p:clrMapOvr>
  <p:transition advClick="0" advTm="751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55776" y="3244334"/>
            <a:ext cx="2579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eestyle Script" pitchFamily="66" charset="0"/>
              </a:rPr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4864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1763688" y="3429000"/>
            <a:ext cx="3153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Freestyle Script" pitchFamily="66" charset="0"/>
              </a:rPr>
              <a:t>Planets</a:t>
            </a:r>
            <a:r>
              <a:rPr lang="en-US" dirty="0" smtClean="0">
                <a:solidFill>
                  <a:schemeClr val="bg1"/>
                </a:solidFill>
                <a:latin typeface="Freestyle Script" pitchFamily="66" charset="0"/>
              </a:rPr>
              <a:t> </a:t>
            </a:r>
            <a:endParaRPr lang="nl-NL" dirty="0"/>
          </a:p>
        </p:txBody>
      </p:sp>
    </p:spTree>
  </p:cSld>
  <p:clrMapOvr>
    <a:masterClrMapping/>
  </p:clrMapOvr>
  <p:transition advClick="0" advTm="751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0688"/>
            <a:ext cx="48729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899592" y="5275659"/>
            <a:ext cx="79854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Freestyle Script" pitchFamily="66" charset="0"/>
              </a:rPr>
              <a:t>    </a:t>
            </a:r>
            <a:r>
              <a:rPr lang="en-US" sz="6000" dirty="0" smtClean="0">
                <a:solidFill>
                  <a:schemeClr val="bg1"/>
                </a:solidFill>
                <a:latin typeface="Freestyle Script" pitchFamily="66" charset="0"/>
              </a:rPr>
              <a:t>Design …. point  -  line </a:t>
            </a:r>
            <a:endParaRPr lang="nl-NL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751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138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179512" y="443711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 smtClean="0">
              <a:solidFill>
                <a:srgbClr val="FF0000"/>
              </a:solidFill>
              <a:latin typeface="Freestyle Script" pitchFamily="66" charset="0"/>
            </a:endParaRPr>
          </a:p>
          <a:p>
            <a:endParaRPr lang="en-US" sz="4800" dirty="0" smtClean="0">
              <a:solidFill>
                <a:srgbClr val="FF0000"/>
              </a:solidFill>
              <a:latin typeface="Freestyle Script" pitchFamily="66" charset="0"/>
            </a:endParaRPr>
          </a:p>
          <a:p>
            <a:r>
              <a:rPr lang="en-US" sz="4800" dirty="0" smtClean="0">
                <a:solidFill>
                  <a:srgbClr val="FF0000"/>
                </a:solidFill>
                <a:latin typeface="Freestyle Script" pitchFamily="66" charset="0"/>
              </a:rPr>
              <a:t>    </a:t>
            </a:r>
            <a:r>
              <a:rPr lang="en-US" sz="4800" dirty="0" smtClean="0">
                <a:solidFill>
                  <a:schemeClr val="bg1"/>
                </a:solidFill>
                <a:latin typeface="Freestyle Script" pitchFamily="66" charset="0"/>
              </a:rPr>
              <a:t>Another BREIL watch used for </a:t>
            </a:r>
            <a:r>
              <a:rPr lang="en-US" sz="4800" smtClean="0">
                <a:solidFill>
                  <a:schemeClr val="bg1"/>
                </a:solidFill>
                <a:latin typeface="Freestyle Script" pitchFamily="66" charset="0"/>
              </a:rPr>
              <a:t>design </a:t>
            </a:r>
            <a:r>
              <a:rPr lang="en-US" sz="48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EMIT 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751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683568" y="443711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 smtClean="0">
              <a:solidFill>
                <a:srgbClr val="FF0000"/>
              </a:solidFill>
              <a:latin typeface="Freestyle Script" pitchFamily="66" charset="0"/>
            </a:endParaRPr>
          </a:p>
          <a:p>
            <a:endParaRPr lang="en-US" sz="4800" dirty="0" smtClean="0">
              <a:solidFill>
                <a:srgbClr val="FF0000"/>
              </a:solidFill>
              <a:latin typeface="Freestyle Script" pitchFamily="66" charset="0"/>
            </a:endParaRPr>
          </a:p>
          <a:p>
            <a:r>
              <a:rPr lang="en-US" sz="4800" dirty="0" smtClean="0">
                <a:solidFill>
                  <a:srgbClr val="FF0000"/>
                </a:solidFill>
                <a:latin typeface="Freestyle Script" pitchFamily="66" charset="0"/>
              </a:rPr>
              <a:t>        </a:t>
            </a:r>
            <a:r>
              <a:rPr lang="en-US" sz="4800" dirty="0" smtClean="0">
                <a:solidFill>
                  <a:schemeClr val="bg1"/>
                </a:solidFill>
                <a:latin typeface="Freestyle Script" pitchFamily="66" charset="0"/>
              </a:rPr>
              <a:t>Mother earth from out of space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17281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3" y="0"/>
            <a:ext cx="56578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hoek 9"/>
          <p:cNvSpPr/>
          <p:nvPr/>
        </p:nvSpPr>
        <p:spPr>
          <a:xfrm>
            <a:off x="835968" y="458951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 smtClean="0">
              <a:solidFill>
                <a:srgbClr val="FF0000"/>
              </a:solidFill>
              <a:latin typeface="Freestyle Script" pitchFamily="66" charset="0"/>
            </a:endParaRPr>
          </a:p>
          <a:p>
            <a:endParaRPr lang="en-US" sz="4800" dirty="0" smtClean="0">
              <a:solidFill>
                <a:srgbClr val="FF0000"/>
              </a:solidFill>
              <a:latin typeface="Freestyle Script" pitchFamily="66" charset="0"/>
            </a:endParaRPr>
          </a:p>
          <a:p>
            <a:r>
              <a:rPr lang="en-US" sz="4800" dirty="0" smtClean="0">
                <a:solidFill>
                  <a:srgbClr val="FF0000"/>
                </a:solidFill>
                <a:latin typeface="Freestyle Script" pitchFamily="66" charset="0"/>
              </a:rPr>
              <a:t>       </a:t>
            </a:r>
            <a:r>
              <a:rPr lang="en-US" sz="4800" dirty="0" smtClean="0">
                <a:solidFill>
                  <a:schemeClr val="bg1"/>
                </a:solidFill>
                <a:latin typeface="Freestyle Script" pitchFamily="66" charset="0"/>
              </a:rPr>
              <a:t>Mother earth from out of space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751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51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90</Words>
  <Application>Microsoft Office PowerPoint</Application>
  <PresentationFormat>Diavoorstelling (4:3)</PresentationFormat>
  <Paragraphs>39</Paragraphs>
  <Slides>22</Slides>
  <Notes>1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 TIME</dc:title>
  <dc:creator>Rekers</dc:creator>
  <cp:lastModifiedBy>Rekers</cp:lastModifiedBy>
  <cp:revision>99</cp:revision>
  <dcterms:created xsi:type="dcterms:W3CDTF">2011-05-09T20:26:07Z</dcterms:created>
  <dcterms:modified xsi:type="dcterms:W3CDTF">2014-01-29T19:05:58Z</dcterms:modified>
</cp:coreProperties>
</file>